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5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7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4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9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8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7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4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8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3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5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9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60BA9-F103-48FD-A65F-8594F28A16D6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CE65-C650-4A1F-99C9-CA021380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60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hyperlink" Target="https://youtu.be/wJ37GJyViU8" TargetMode="External"/><Relationship Id="rId4" Type="http://schemas.openxmlformats.org/officeDocument/2006/relationships/hyperlink" Target="https://youtu.be/dw41PMWek6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 Drawing Robot to Make Angles (Using Rotations)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350" y="3679288"/>
            <a:ext cx="3537397" cy="26530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9871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Rotations</a:t>
            </a:r>
            <a:endParaRPr lang="en-US" dirty="0"/>
          </a:p>
        </p:txBody>
      </p:sp>
      <p:pic>
        <p:nvPicPr>
          <p:cNvPr id="4" name="Picture 3" descr="LEGO MINDSTORMS Education EV3 Teacher Edi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925" y="1841678"/>
            <a:ext cx="6671256" cy="35914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6251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Tank Move Block to Draw a Line Segment</a:t>
            </a:r>
            <a:endParaRPr lang="en-US" dirty="0"/>
          </a:p>
        </p:txBody>
      </p:sp>
      <p:pic>
        <p:nvPicPr>
          <p:cNvPr id="3" name="Picture 2" descr="LEGO MINDSTORMS Education EV3 Teacher Editi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54" y="1948265"/>
            <a:ext cx="3079443" cy="1657819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 descr="LEGO MINDSTORMS Education EV3 Teacher Editio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73" y="4074576"/>
            <a:ext cx="3040724" cy="1636974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906851" y="2176530"/>
            <a:ext cx="50613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Have the robot move at least one rotation forward.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775915" y="3862011"/>
            <a:ext cx="50613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Have the robot move at least one rotation backward by adding negative values to the B and C motors.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37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</a:t>
            </a:r>
            <a:r>
              <a:rPr lang="en-US" dirty="0" smtClean="0"/>
              <a:t>Point </a:t>
            </a:r>
            <a:r>
              <a:rPr lang="en-US" dirty="0" smtClean="0"/>
              <a:t>Turn Using the Tank Move Block</a:t>
            </a:r>
            <a:endParaRPr lang="en-US" dirty="0"/>
          </a:p>
        </p:txBody>
      </p:sp>
      <p:pic>
        <p:nvPicPr>
          <p:cNvPr id="3" name="Picture 2" descr="LEGO MINDSTORMS Education EV3 Teacher Editi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40" y="1690688"/>
            <a:ext cx="4104421" cy="2209616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3076079" y="2586275"/>
            <a:ext cx="218941" cy="2318197"/>
          </a:xfrm>
          <a:prstGeom prst="straightConnector1">
            <a:avLst/>
          </a:prstGeom>
          <a:ln w="412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95020" y="4904472"/>
            <a:ext cx="388268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One motor moves forward and the second motor moves backward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295020" y="2586275"/>
            <a:ext cx="1294228" cy="16976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54880" y="4121834"/>
            <a:ext cx="4431323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Change the number of rotations to change the degree of the angle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402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make another line segment to complete the angle……</a:t>
            </a:r>
            <a:endParaRPr lang="en-US" dirty="0"/>
          </a:p>
        </p:txBody>
      </p:sp>
      <p:pic>
        <p:nvPicPr>
          <p:cNvPr id="3" name="Picture 2" descr="LEGO MINDSTORMS Education EV3 Teacher Editi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622" y="1863474"/>
            <a:ext cx="5292467" cy="28492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363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Obtuse Angle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6" t="-10257" r="8037" b="14320"/>
          <a:stretch/>
        </p:blipFill>
        <p:spPr>
          <a:xfrm>
            <a:off x="3855720" y="1564078"/>
            <a:ext cx="4480560" cy="38404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1635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the Angle</a:t>
            </a:r>
            <a:endParaRPr lang="en-US" dirty="0"/>
          </a:p>
        </p:txBody>
      </p:sp>
      <p:pic>
        <p:nvPicPr>
          <p:cNvPr id="3" name="Picture 2" descr="LEGO MINDSTORMS Education EV3 Teacher Editi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726" y="1721388"/>
            <a:ext cx="5261317" cy="283243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5387926" y="2813538"/>
            <a:ext cx="126609" cy="27291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14535" y="5542671"/>
            <a:ext cx="431442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Use tenths and hundredths to make smaller angles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64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Angles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4876"/>
            <a:ext cx="4717262" cy="47483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3527" y="2034861"/>
            <a:ext cx="4198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many types of angles can you make?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018986" y="4378817"/>
            <a:ext cx="3272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hlinkClick r:id="rId4"/>
              </a:rPr>
              <a:t>How to Measure an Angle Part 1</a:t>
            </a:r>
            <a:r>
              <a:rPr lang="en-US" smtClean="0"/>
              <a:t> 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How to Measure an Angle Part 2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32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134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Using a Drawing Robot to Make Angles (Using Rotations)</vt:lpstr>
      <vt:lpstr>Programming With Rotations</vt:lpstr>
      <vt:lpstr>Use Tank Move Block to Draw a Line Segment</vt:lpstr>
      <vt:lpstr>Make a Point Turn Using the Tank Move Block</vt:lpstr>
      <vt:lpstr>Now make another line segment to complete the angle……</vt:lpstr>
      <vt:lpstr>Obtuse Angle</vt:lpstr>
      <vt:lpstr>Change the Angle</vt:lpstr>
      <vt:lpstr>Different Types of Angles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Drawing Robot to Make Angles</dc:title>
  <dc:creator>Kate Steward</dc:creator>
  <cp:lastModifiedBy>robo101</cp:lastModifiedBy>
  <cp:revision>10</cp:revision>
  <dcterms:created xsi:type="dcterms:W3CDTF">2018-10-01T22:48:30Z</dcterms:created>
  <dcterms:modified xsi:type="dcterms:W3CDTF">2018-10-17T18:33:29Z</dcterms:modified>
</cp:coreProperties>
</file>